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58" r:id="rId4"/>
    <p:sldId id="259" r:id="rId5"/>
    <p:sldId id="265" r:id="rId6"/>
    <p:sldId id="264" r:id="rId7"/>
    <p:sldId id="263" r:id="rId8"/>
    <p:sldId id="262" r:id="rId9"/>
    <p:sldId id="261" r:id="rId10"/>
    <p:sldId id="260" r:id="rId11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5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2454" y="102"/>
      </p:cViewPr>
      <p:guideLst>
        <p:guide orient="horz" pos="216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00725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26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23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076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36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350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40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186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79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78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16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3736C3-B89C-462E-AA0B-975E31CA1249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7F5F8E-1861-40A0-9526-A62D98F717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828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Text, Screenshot, Schrift, Design enthält.&#10;&#10;KI-generierte Inhalte können fehlerhaft sein.">
            <a:extLst>
              <a:ext uri="{FF2B5EF4-FFF2-40B4-BE49-F238E27FC236}">
                <a16:creationId xmlns:a16="http://schemas.microsoft.com/office/drawing/2014/main" id="{A67DC0B6-829F-3DB2-DB77-A6A70C56A06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1D165FAF-D94E-9586-CA5E-16B9E86BBEC1}"/>
              </a:ext>
            </a:extLst>
          </p:cNvPr>
          <p:cNvSpPr/>
          <p:nvPr/>
        </p:nvSpPr>
        <p:spPr>
          <a:xfrm>
            <a:off x="189186" y="1027914"/>
            <a:ext cx="6444944" cy="4748574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FC05BC-EA42-4E81-1C77-18458008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15" y="774438"/>
            <a:ext cx="5915025" cy="1325563"/>
          </a:xfrm>
        </p:spPr>
        <p:txBody>
          <a:bodyPr/>
          <a:lstStyle/>
          <a:p>
            <a:r>
              <a:rPr lang="de-DE" b="1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Auf nach Wiesbaden</a:t>
            </a: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F43074E1-B324-B409-9ECA-EA4A8C43B4DE}"/>
              </a:ext>
            </a:extLst>
          </p:cNvPr>
          <p:cNvCxnSpPr>
            <a:cxnSpLocks/>
          </p:cNvCxnSpPr>
          <p:nvPr/>
        </p:nvCxnSpPr>
        <p:spPr>
          <a:xfrm>
            <a:off x="397291" y="1762561"/>
            <a:ext cx="1210792" cy="0"/>
          </a:xfrm>
          <a:prstGeom prst="line">
            <a:avLst/>
          </a:prstGeom>
          <a:ln w="38100">
            <a:solidFill>
              <a:srgbClr val="F7B55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917FDFBF-E5F0-5083-F7BA-4B1926C79835}"/>
              </a:ext>
            </a:extLst>
          </p:cNvPr>
          <p:cNvSpPr txBox="1"/>
          <p:nvPr/>
        </p:nvSpPr>
        <p:spPr>
          <a:xfrm>
            <a:off x="294915" y="1966442"/>
            <a:ext cx="61941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Werden Sie Teil unserer </a:t>
            </a:r>
            <a:r>
              <a:rPr lang="de-DE" sz="1800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Social</a:t>
            </a:r>
            <a:r>
              <a:rPr lang="de-DE" sz="1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Media Aktion und lassen Sie Ihr Netzwerk wissen, dass Sie in Wiesbaden dabei sind!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88D1380-2F83-24D2-E023-98211E96A2A5}"/>
              </a:ext>
            </a:extLst>
          </p:cNvPr>
          <p:cNvSpPr txBox="1"/>
          <p:nvPr/>
        </p:nvSpPr>
        <p:spPr>
          <a:xfrm>
            <a:off x="294915" y="2986445"/>
            <a:ext cx="61941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Einfach unsere Vorlage nutzen, Bild einfügen und veröffentlichen.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3F68064-F068-B670-2D64-C1C96DAB4175}"/>
              </a:ext>
            </a:extLst>
          </p:cNvPr>
          <p:cNvSpPr txBox="1"/>
          <p:nvPr/>
        </p:nvSpPr>
        <p:spPr>
          <a:xfrm>
            <a:off x="294915" y="3749384"/>
            <a:ext cx="61941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 nicht vergessen: Bei jedem Posting </a:t>
            </a:r>
            <a:r>
              <a:rPr lang="de-DE" sz="1800" b="1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#DKG2025 </a:t>
            </a:r>
            <a:r>
              <a:rPr lang="de-DE" sz="1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verwenden.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23CA576-BDFE-135D-C375-D5FEBCFA734F}"/>
              </a:ext>
            </a:extLst>
          </p:cNvPr>
          <p:cNvSpPr txBox="1"/>
          <p:nvPr/>
        </p:nvSpPr>
        <p:spPr>
          <a:xfrm>
            <a:off x="294915" y="4510384"/>
            <a:ext cx="34305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Danke für Ihre Unterstützung.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DB2F96F8-2691-BF7C-A0D0-ED9BE16E0F1E}"/>
              </a:ext>
            </a:extLst>
          </p:cNvPr>
          <p:cNvSpPr txBox="1"/>
          <p:nvPr/>
        </p:nvSpPr>
        <p:spPr>
          <a:xfrm>
            <a:off x="294915" y="4975467"/>
            <a:ext cx="61941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Wir sehen uns im November in Wiesbaden!</a:t>
            </a:r>
          </a:p>
        </p:txBody>
      </p:sp>
    </p:spTree>
    <p:extLst>
      <p:ext uri="{BB962C8B-B14F-4D97-AF65-F5344CB8AC3E}">
        <p14:creationId xmlns:p14="http://schemas.microsoft.com/office/powerpoint/2010/main" val="3375410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, Kreis enthält.&#10;&#10;KI-generierte Inhalte können fehlerhaft sein.">
            <a:extLst>
              <a:ext uri="{FF2B5EF4-FFF2-40B4-BE49-F238E27FC236}">
                <a16:creationId xmlns:a16="http://schemas.microsoft.com/office/drawing/2014/main" id="{DFF6A04A-D429-A829-D14B-5C25D5648E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F997E3A-4C93-A744-5B30-2BEA5CFB3A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3629" y="5285653"/>
            <a:ext cx="3757449" cy="6369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F7B55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Kongresspräsidentin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A609390-1A6D-8271-26F3-6954055AD6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97279" y="4748574"/>
            <a:ext cx="3317066" cy="636927"/>
          </a:xfrm>
          <a:prstGeom prst="rect">
            <a:avLst/>
          </a:prstGeom>
          <a:solidFill>
            <a:srgbClr val="F7B55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ICH BIN DABEI!</a:t>
            </a:r>
          </a:p>
        </p:txBody>
      </p:sp>
    </p:spTree>
    <p:extLst>
      <p:ext uri="{BB962C8B-B14F-4D97-AF65-F5344CB8AC3E}">
        <p14:creationId xmlns:p14="http://schemas.microsoft.com/office/powerpoint/2010/main" val="117422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Text, Screenshot, Schrift, Design enthält.&#10;&#10;KI-generierte Inhalte können fehlerhaft sein.">
            <a:extLst>
              <a:ext uri="{FF2B5EF4-FFF2-40B4-BE49-F238E27FC236}">
                <a16:creationId xmlns:a16="http://schemas.microsoft.com/office/drawing/2014/main" id="{A67DC0B6-829F-3DB2-DB77-A6A70C56A06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1D165FAF-D94E-9586-CA5E-16B9E86BBEC1}"/>
              </a:ext>
            </a:extLst>
          </p:cNvPr>
          <p:cNvSpPr/>
          <p:nvPr/>
        </p:nvSpPr>
        <p:spPr>
          <a:xfrm>
            <a:off x="189186" y="1223406"/>
            <a:ext cx="6444944" cy="4199932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FC05BC-EA42-4E81-1C77-18458008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15" y="969930"/>
            <a:ext cx="5915025" cy="1325563"/>
          </a:xfrm>
        </p:spPr>
        <p:txBody>
          <a:bodyPr/>
          <a:lstStyle/>
          <a:p>
            <a:r>
              <a:rPr lang="de-DE" b="1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Anleitung zum Mitmachen</a:t>
            </a: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F43074E1-B324-B409-9ECA-EA4A8C43B4DE}"/>
              </a:ext>
            </a:extLst>
          </p:cNvPr>
          <p:cNvCxnSpPr>
            <a:cxnSpLocks/>
          </p:cNvCxnSpPr>
          <p:nvPr/>
        </p:nvCxnSpPr>
        <p:spPr>
          <a:xfrm>
            <a:off x="397291" y="1958053"/>
            <a:ext cx="1210792" cy="0"/>
          </a:xfrm>
          <a:prstGeom prst="line">
            <a:avLst/>
          </a:prstGeom>
          <a:ln w="38100">
            <a:solidFill>
              <a:srgbClr val="F7B55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917FDFBF-E5F0-5083-F7BA-4B1926C79835}"/>
              </a:ext>
            </a:extLst>
          </p:cNvPr>
          <p:cNvSpPr txBox="1"/>
          <p:nvPr/>
        </p:nvSpPr>
        <p:spPr>
          <a:xfrm>
            <a:off x="294915" y="2161934"/>
            <a:ext cx="6194172" cy="2956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de-DE" sz="1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Wählen Sie Ihren passenden Bilderrahmen aus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Fügen Sie Ihr Bild in die </a:t>
            </a:r>
            <a:r>
              <a:rPr lang="de-DE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Powerpointfolie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ein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Rechtsklick &gt; Bild einfügen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Rechtsklick </a:t>
            </a:r>
            <a:r>
              <a:rPr lang="de-DE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auf‘s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Bild &gt; In den Hintergrund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Speichern Sie die </a:t>
            </a:r>
            <a:r>
              <a:rPr lang="de-DE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Polie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als </a:t>
            </a:r>
            <a:r>
              <a:rPr lang="de-DE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png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de-DE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jpg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ab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Auswahl der Folie &gt; Datei &gt; Speichern unter</a:t>
            </a:r>
          </a:p>
          <a:p>
            <a:pPr lvl="1">
              <a:lnSpc>
                <a:spcPct val="150000"/>
              </a:lnSpc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&gt; Dateityp ändern auf </a:t>
            </a:r>
            <a:r>
              <a:rPr lang="de-DE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png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de-DE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jpg</a:t>
            </a:r>
            <a:r>
              <a:rPr lang="de-DE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&gt; Speichern</a:t>
            </a:r>
          </a:p>
        </p:txBody>
      </p:sp>
    </p:spTree>
    <p:extLst>
      <p:ext uri="{BB962C8B-B14F-4D97-AF65-F5344CB8AC3E}">
        <p14:creationId xmlns:p14="http://schemas.microsoft.com/office/powerpoint/2010/main" val="389036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, Kreis enthält.&#10;&#10;KI-generierte Inhalte können fehlerhaft sein.">
            <a:extLst>
              <a:ext uri="{FF2B5EF4-FFF2-40B4-BE49-F238E27FC236}">
                <a16:creationId xmlns:a16="http://schemas.microsoft.com/office/drawing/2014/main" id="{DFF6A04A-D429-A829-D14B-5C25D5648E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F997E3A-4C93-A744-5B30-2BEA5CFB3A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3629" y="5285653"/>
            <a:ext cx="3757449" cy="6369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F7B55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Teilnehmer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A609390-1A6D-8271-26F3-6954055AD6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97279" y="4748574"/>
            <a:ext cx="3317066" cy="636927"/>
          </a:xfrm>
          <a:prstGeom prst="rect">
            <a:avLst/>
          </a:prstGeom>
          <a:solidFill>
            <a:srgbClr val="F7B55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ICH BIN DABEI!</a:t>
            </a:r>
          </a:p>
        </p:txBody>
      </p:sp>
    </p:spTree>
    <p:extLst>
      <p:ext uri="{BB962C8B-B14F-4D97-AF65-F5344CB8AC3E}">
        <p14:creationId xmlns:p14="http://schemas.microsoft.com/office/powerpoint/2010/main" val="1957376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, Kreis enthält.&#10;&#10;KI-generierte Inhalte können fehlerhaft sein.">
            <a:extLst>
              <a:ext uri="{FF2B5EF4-FFF2-40B4-BE49-F238E27FC236}">
                <a16:creationId xmlns:a16="http://schemas.microsoft.com/office/drawing/2014/main" id="{DFF6A04A-D429-A829-D14B-5C25D5648E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F997E3A-4C93-A744-5B30-2BEA5CFB3A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3629" y="5285653"/>
            <a:ext cx="3757449" cy="6369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F7B55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Teilnehmerin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A609390-1A6D-8271-26F3-6954055AD6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97279" y="4748574"/>
            <a:ext cx="3317066" cy="636927"/>
          </a:xfrm>
          <a:prstGeom prst="rect">
            <a:avLst/>
          </a:prstGeom>
          <a:solidFill>
            <a:srgbClr val="F7B55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ICH BIN DABEI!</a:t>
            </a:r>
          </a:p>
        </p:txBody>
      </p:sp>
    </p:spTree>
    <p:extLst>
      <p:ext uri="{BB962C8B-B14F-4D97-AF65-F5344CB8AC3E}">
        <p14:creationId xmlns:p14="http://schemas.microsoft.com/office/powerpoint/2010/main" val="1644753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, Kreis enthält.&#10;&#10;KI-generierte Inhalte können fehlerhaft sein.">
            <a:extLst>
              <a:ext uri="{FF2B5EF4-FFF2-40B4-BE49-F238E27FC236}">
                <a16:creationId xmlns:a16="http://schemas.microsoft.com/office/drawing/2014/main" id="{DFF6A04A-D429-A829-D14B-5C25D5648E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F997E3A-4C93-A744-5B30-2BEA5CFB3A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3629" y="5285653"/>
            <a:ext cx="3757449" cy="6369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F7B55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Aussteller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A609390-1A6D-8271-26F3-6954055AD6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97279" y="4748574"/>
            <a:ext cx="3317066" cy="636927"/>
          </a:xfrm>
          <a:prstGeom prst="rect">
            <a:avLst/>
          </a:prstGeom>
          <a:solidFill>
            <a:srgbClr val="F7B55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ICH BIN DABEI!</a:t>
            </a:r>
          </a:p>
        </p:txBody>
      </p:sp>
    </p:spTree>
    <p:extLst>
      <p:ext uri="{BB962C8B-B14F-4D97-AF65-F5344CB8AC3E}">
        <p14:creationId xmlns:p14="http://schemas.microsoft.com/office/powerpoint/2010/main" val="1477617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, Kreis enthält.&#10;&#10;KI-generierte Inhalte können fehlerhaft sein.">
            <a:extLst>
              <a:ext uri="{FF2B5EF4-FFF2-40B4-BE49-F238E27FC236}">
                <a16:creationId xmlns:a16="http://schemas.microsoft.com/office/drawing/2014/main" id="{DFF6A04A-D429-A829-D14B-5C25D5648E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F997E3A-4C93-A744-5B30-2BEA5CFB3A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3629" y="5285653"/>
            <a:ext cx="3757449" cy="6369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F7B55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Ausstellerin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A609390-1A6D-8271-26F3-6954055AD6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97279" y="4748574"/>
            <a:ext cx="3317066" cy="636927"/>
          </a:xfrm>
          <a:prstGeom prst="rect">
            <a:avLst/>
          </a:prstGeom>
          <a:solidFill>
            <a:srgbClr val="F7B55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ICH BIN DABEI!</a:t>
            </a:r>
          </a:p>
        </p:txBody>
      </p:sp>
    </p:spTree>
    <p:extLst>
      <p:ext uri="{BB962C8B-B14F-4D97-AF65-F5344CB8AC3E}">
        <p14:creationId xmlns:p14="http://schemas.microsoft.com/office/powerpoint/2010/main" val="2365331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, Kreis enthält.&#10;&#10;KI-generierte Inhalte können fehlerhaft sein.">
            <a:extLst>
              <a:ext uri="{FF2B5EF4-FFF2-40B4-BE49-F238E27FC236}">
                <a16:creationId xmlns:a16="http://schemas.microsoft.com/office/drawing/2014/main" id="{DFF6A04A-D429-A829-D14B-5C25D5648E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F997E3A-4C93-A744-5B30-2BEA5CFB3A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3629" y="5285653"/>
            <a:ext cx="3757449" cy="6369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F7B55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Referent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A609390-1A6D-8271-26F3-6954055AD6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97279" y="4748574"/>
            <a:ext cx="3317066" cy="636927"/>
          </a:xfrm>
          <a:prstGeom prst="rect">
            <a:avLst/>
          </a:prstGeom>
          <a:solidFill>
            <a:srgbClr val="F7B55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ICH BIN DABEI!</a:t>
            </a:r>
          </a:p>
        </p:txBody>
      </p:sp>
    </p:spTree>
    <p:extLst>
      <p:ext uri="{BB962C8B-B14F-4D97-AF65-F5344CB8AC3E}">
        <p14:creationId xmlns:p14="http://schemas.microsoft.com/office/powerpoint/2010/main" val="1170227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, Kreis enthält.&#10;&#10;KI-generierte Inhalte können fehlerhaft sein.">
            <a:extLst>
              <a:ext uri="{FF2B5EF4-FFF2-40B4-BE49-F238E27FC236}">
                <a16:creationId xmlns:a16="http://schemas.microsoft.com/office/drawing/2014/main" id="{DFF6A04A-D429-A829-D14B-5C25D5648E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F997E3A-4C93-A744-5B30-2BEA5CFB3A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3629" y="5285653"/>
            <a:ext cx="3757449" cy="6369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F7B55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Referentin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A609390-1A6D-8271-26F3-6954055AD6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97279" y="4748574"/>
            <a:ext cx="3317066" cy="636927"/>
          </a:xfrm>
          <a:prstGeom prst="rect">
            <a:avLst/>
          </a:prstGeom>
          <a:solidFill>
            <a:srgbClr val="F7B55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ICH BIN DABEI!</a:t>
            </a:r>
          </a:p>
        </p:txBody>
      </p:sp>
    </p:spTree>
    <p:extLst>
      <p:ext uri="{BB962C8B-B14F-4D97-AF65-F5344CB8AC3E}">
        <p14:creationId xmlns:p14="http://schemas.microsoft.com/office/powerpoint/2010/main" val="1287844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, Kreis enthält.&#10;&#10;KI-generierte Inhalte können fehlerhaft sein.">
            <a:extLst>
              <a:ext uri="{FF2B5EF4-FFF2-40B4-BE49-F238E27FC236}">
                <a16:creationId xmlns:a16="http://schemas.microsoft.com/office/drawing/2014/main" id="{DFF6A04A-D429-A829-D14B-5C25D5648E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F997E3A-4C93-A744-5B30-2BEA5CFB3A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3629" y="5285653"/>
            <a:ext cx="3757449" cy="6369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F7B55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Kongresspräsidentin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A609390-1A6D-8271-26F3-6954055AD6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97279" y="4748574"/>
            <a:ext cx="3317066" cy="636927"/>
          </a:xfrm>
          <a:prstGeom prst="rect">
            <a:avLst/>
          </a:prstGeom>
          <a:solidFill>
            <a:srgbClr val="F7B55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ICH BIN DABEI!</a:t>
            </a:r>
          </a:p>
        </p:txBody>
      </p:sp>
    </p:spTree>
    <p:extLst>
      <p:ext uri="{BB962C8B-B14F-4D97-AF65-F5344CB8AC3E}">
        <p14:creationId xmlns:p14="http://schemas.microsoft.com/office/powerpoint/2010/main" val="2170533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155</Words>
  <Application>Microsoft Office PowerPoint</Application>
  <PresentationFormat>Benutzerdefiniert</PresentationFormat>
  <Paragraphs>30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Open Sans</vt:lpstr>
      <vt:lpstr>Office</vt:lpstr>
      <vt:lpstr>Auf nach Wiesbaden</vt:lpstr>
      <vt:lpstr>Anleitung zum Mitmachen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Pascal Rietsch</dc:creator>
  <cp:lastModifiedBy>Joanna Sutter</cp:lastModifiedBy>
  <cp:revision>4</cp:revision>
  <dcterms:created xsi:type="dcterms:W3CDTF">2025-09-15T07:23:21Z</dcterms:created>
  <dcterms:modified xsi:type="dcterms:W3CDTF">2025-11-14T08:48:34Z</dcterms:modified>
</cp:coreProperties>
</file>