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6F6F"/>
    <a:srgbClr val="0095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4C1A8A3-306A-4EB7-A6B1-4F7E0EB9C5D6}" styleName="Mittlere Formatvorlage 3 - Akz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Mittlere Formatvorlage 4 - Akz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0505E3EF-67EA-436B-97B2-0124C06EBD24}" styleName="Mittlere Formatvorlage 4 - Akz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Helle Formatvorlage 3 - Akz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Helle Formatvorlage 3 - Akz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Helle Formatvorlage 3 - Akz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150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A5616-6C25-4E9E-BC33-6C98532A0AE5}" type="datetimeFigureOut">
              <a:rPr lang="de-DE" smtClean="0"/>
              <a:t>14.10.2025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5EC5-9D2A-4B1D-930A-2F3ADD9E1F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1959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A5616-6C25-4E9E-BC33-6C98532A0AE5}" type="datetimeFigureOut">
              <a:rPr lang="de-DE" smtClean="0"/>
              <a:t>14.10.2025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5EC5-9D2A-4B1D-930A-2F3ADD9E1F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9880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A5616-6C25-4E9E-BC33-6C98532A0AE5}" type="datetimeFigureOut">
              <a:rPr lang="de-DE" smtClean="0"/>
              <a:t>14.10.2025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5EC5-9D2A-4B1D-930A-2F3ADD9E1F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7778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A5616-6C25-4E9E-BC33-6C98532A0AE5}" type="datetimeFigureOut">
              <a:rPr lang="de-DE" smtClean="0"/>
              <a:t>14.10.2025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5EC5-9D2A-4B1D-930A-2F3ADD9E1F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8377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A5616-6C25-4E9E-BC33-6C98532A0AE5}" type="datetimeFigureOut">
              <a:rPr lang="de-DE" smtClean="0"/>
              <a:t>14.10.2025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5EC5-9D2A-4B1D-930A-2F3ADD9E1F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954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A5616-6C25-4E9E-BC33-6C98532A0AE5}" type="datetimeFigureOut">
              <a:rPr lang="de-DE" smtClean="0"/>
              <a:t>14.10.2025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5EC5-9D2A-4B1D-930A-2F3ADD9E1F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67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A5616-6C25-4E9E-BC33-6C98532A0AE5}" type="datetimeFigureOut">
              <a:rPr lang="de-DE" smtClean="0"/>
              <a:t>14.10.2025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5EC5-9D2A-4B1D-930A-2F3ADD9E1F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245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A5616-6C25-4E9E-BC33-6C98532A0AE5}" type="datetimeFigureOut">
              <a:rPr lang="de-DE" smtClean="0"/>
              <a:t>14.10.2025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5EC5-9D2A-4B1D-930A-2F3ADD9E1F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4511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A5616-6C25-4E9E-BC33-6C98532A0AE5}" type="datetimeFigureOut">
              <a:rPr lang="de-DE" smtClean="0"/>
              <a:t>14.10.2025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5EC5-9D2A-4B1D-930A-2F3ADD9E1F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6619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A5616-6C25-4E9E-BC33-6C98532A0AE5}" type="datetimeFigureOut">
              <a:rPr lang="de-DE" smtClean="0"/>
              <a:t>14.10.2025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5EC5-9D2A-4B1D-930A-2F3ADD9E1F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6173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A5616-6C25-4E9E-BC33-6C98532A0AE5}" type="datetimeFigureOut">
              <a:rPr lang="de-DE" smtClean="0"/>
              <a:t>14.10.2025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5EC5-9D2A-4B1D-930A-2F3ADD9E1F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02897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A5616-6C25-4E9E-BC33-6C98532A0AE5}" type="datetimeFigureOut">
              <a:rPr lang="de-DE" smtClean="0"/>
              <a:t>14.10.2025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B5EC5-9D2A-4B1D-930A-2F3ADD9E1F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0582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el 6"/>
          <p:cNvSpPr>
            <a:spLocks noGrp="1"/>
          </p:cNvSpPr>
          <p:nvPr>
            <p:ph type="ctrTitle"/>
          </p:nvPr>
        </p:nvSpPr>
        <p:spPr>
          <a:xfrm>
            <a:off x="1769774" y="2359868"/>
            <a:ext cx="8856985" cy="646331"/>
          </a:xfrm>
        </p:spPr>
        <p:txBody>
          <a:bodyPr>
            <a:noAutofit/>
          </a:bodyPr>
          <a:lstStyle/>
          <a:p>
            <a:b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800" b="1" dirty="0">
                <a:latin typeface="Calibri "/>
              </a:rPr>
              <a:t>Offenlegung von Interessenkonflikten für </a:t>
            </a:r>
            <a:br>
              <a:rPr lang="de-DE" sz="2800" b="1" dirty="0">
                <a:latin typeface="Calibri "/>
              </a:rPr>
            </a:br>
            <a:r>
              <a:rPr lang="de-DE" sz="2800" b="1" dirty="0">
                <a:solidFill>
                  <a:srgbClr val="FF0000"/>
                </a:solidFill>
                <a:latin typeface="Calibri "/>
              </a:rPr>
              <a:t>[Vorname, Name, Datum und Thema des Vortrags]</a:t>
            </a:r>
            <a:r>
              <a:rPr lang="de-DE" sz="2800" b="1" dirty="0">
                <a:latin typeface="Calibri "/>
              </a:rPr>
              <a:t> </a:t>
            </a:r>
            <a:br>
              <a:rPr lang="de-DE" sz="2800" b="1" dirty="0">
                <a:latin typeface="Calibri "/>
              </a:rPr>
            </a:b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37347334-AAE9-140D-12C7-BCCF82BC5E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645352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733ACC1B-AAED-7662-288C-2ACC482ACD91}"/>
              </a:ext>
            </a:extLst>
          </p:cNvPr>
          <p:cNvSpPr txBox="1"/>
          <p:nvPr/>
        </p:nvSpPr>
        <p:spPr>
          <a:xfrm>
            <a:off x="696097" y="3275548"/>
            <a:ext cx="10799804" cy="29238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de-DE" sz="2000" dirty="0">
                <a:latin typeface="Calibri "/>
              </a:rPr>
              <a:t>Meine Interessenkonflikte bezogen auf nachfolgend genannte Firmen innerhalb der letzten 12 Monate: </a:t>
            </a:r>
            <a:r>
              <a:rPr lang="de-DE" dirty="0">
                <a:latin typeface="Calibri "/>
              </a:rPr>
              <a:t>____________________________________________________________________________________________ ____________________________________________________________________________________________</a:t>
            </a:r>
          </a:p>
          <a:p>
            <a:endParaRPr lang="de-DE" dirty="0">
              <a:latin typeface="Calibri 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de-DE" dirty="0">
                <a:latin typeface="Calibri "/>
              </a:rPr>
              <a:t>Honorare für Vortrags- und/ oder Beratertätigkeiten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de-DE" dirty="0">
                <a:latin typeface="Calibri "/>
              </a:rPr>
              <a:t>Übernachtungs- und Reisekosten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de-DE" dirty="0">
                <a:latin typeface="Calibri "/>
              </a:rPr>
              <a:t>Aktien oder Patente an o.g. Firmen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de-DE" dirty="0">
                <a:latin typeface="Calibri "/>
              </a:rPr>
              <a:t>Forschungs- und Studiengelder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de-DE" dirty="0">
                <a:latin typeface="Calibri "/>
              </a:rPr>
              <a:t>Sonstiges / andere finanzielle Beziehungen</a:t>
            </a:r>
          </a:p>
        </p:txBody>
      </p:sp>
    </p:spTree>
    <p:extLst>
      <p:ext uri="{BB962C8B-B14F-4D97-AF65-F5344CB8AC3E}">
        <p14:creationId xmlns:p14="http://schemas.microsoft.com/office/powerpoint/2010/main" val="2552489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>
          <a:xfrm>
            <a:off x="764006" y="3228945"/>
            <a:ext cx="11014910" cy="4616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de-DE" sz="2400" dirty="0">
                <a:cs typeface="Arial" panose="020B0604020202020204" pitchFamily="34" charset="0"/>
              </a:rPr>
              <a:t>Ich habe keine Zuwendung jeglicher Art einer Firma oder eines Instituts erhalten.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FBEE2858-907E-2A5C-D007-34908569EB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64535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itel 6">
            <a:extLst>
              <a:ext uri="{FF2B5EF4-FFF2-40B4-BE49-F238E27FC236}">
                <a16:creationId xmlns:a16="http://schemas.microsoft.com/office/drawing/2014/main" id="{FD9E99A7-D0FB-BA31-E6B9-EE91478C068E}"/>
              </a:ext>
            </a:extLst>
          </p:cNvPr>
          <p:cNvSpPr txBox="1">
            <a:spLocks/>
          </p:cNvSpPr>
          <p:nvPr/>
        </p:nvSpPr>
        <p:spPr>
          <a:xfrm>
            <a:off x="1769774" y="2359868"/>
            <a:ext cx="8856985" cy="64633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800" b="1" dirty="0">
                <a:latin typeface="Calibri "/>
              </a:rPr>
              <a:t>Offenlegung von Interessenkonflikten für </a:t>
            </a:r>
          </a:p>
          <a:p>
            <a:r>
              <a:rPr lang="de-DE" sz="2800" b="1" dirty="0">
                <a:solidFill>
                  <a:srgbClr val="FF0000"/>
                </a:solidFill>
                <a:latin typeface="Calibri "/>
              </a:rPr>
              <a:t>[Vorname, Name, Datum und Thema des Vortrags]</a:t>
            </a:r>
            <a:r>
              <a:rPr lang="de-DE" sz="2800" b="1" dirty="0">
                <a:latin typeface="Calibri "/>
              </a:rPr>
              <a:t> </a:t>
            </a:r>
            <a:br>
              <a:rPr lang="de-DE" sz="2800" b="1" dirty="0">
                <a:latin typeface="Calibri "/>
              </a:rPr>
            </a:b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08185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90</Words>
  <Application>Microsoft Office PowerPoint</Application>
  <PresentationFormat>Breitbild</PresentationFormat>
  <Paragraphs>11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</vt:lpstr>
      <vt:lpstr>Calibri Light</vt:lpstr>
      <vt:lpstr>Wingdings</vt:lpstr>
      <vt:lpstr>Office Theme</vt:lpstr>
      <vt:lpstr> Offenlegung von Interessenkonflikten für  [Vorname, Name, Datum und Thema des Vortrags]  </vt:lpstr>
      <vt:lpstr>PowerPoint-Präsentation</vt:lpstr>
    </vt:vector>
  </TitlesOfParts>
  <Company>AEKWL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Darlegung potentieller Interessenkonflikte</dc:title>
  <dc:creator>Denise Schuler</dc:creator>
  <cp:lastModifiedBy>Gabija Hirscher</cp:lastModifiedBy>
  <cp:revision>24</cp:revision>
  <cp:lastPrinted>2015-07-17T08:16:56Z</cp:lastPrinted>
  <dcterms:created xsi:type="dcterms:W3CDTF">2015-07-14T05:50:29Z</dcterms:created>
  <dcterms:modified xsi:type="dcterms:W3CDTF">2025-10-14T10:08:17Z</dcterms:modified>
</cp:coreProperties>
</file>