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9D7B0-2811-BCB9-FAB0-D9B00E3DB48E}" v="8" dt="2025-11-06T09:05:50.186"/>
    <p1510:client id="{9AE0B48C-1AE8-43DE-A0DD-1AA8B73C22E3}" v="1" dt="2025-11-06T09:25:59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Franke" userId="3e6064b9-3df8-4e2a-8603-d1ca7b8ab110" providerId="ADAL" clId="{3F1A9A82-DA09-431F-86F4-462714536E3A}"/>
    <pc:docChg chg="modSld">
      <pc:chgData name="Oliver Franke" userId="3e6064b9-3df8-4e2a-8603-d1ca7b8ab110" providerId="ADAL" clId="{3F1A9A82-DA09-431F-86F4-462714536E3A}" dt="2025-11-06T09:25:59.881" v="0" actId="571"/>
      <pc:docMkLst>
        <pc:docMk/>
      </pc:docMkLst>
      <pc:sldChg chg="addSp modSp">
        <pc:chgData name="Oliver Franke" userId="3e6064b9-3df8-4e2a-8603-d1ca7b8ab110" providerId="ADAL" clId="{3F1A9A82-DA09-431F-86F4-462714536E3A}" dt="2025-11-06T09:25:59.881" v="0" actId="571"/>
        <pc:sldMkLst>
          <pc:docMk/>
          <pc:sldMk cId="1514319375" sldId="256"/>
        </pc:sldMkLst>
        <pc:picChg chg="add mod">
          <ac:chgData name="Oliver Franke" userId="3e6064b9-3df8-4e2a-8603-d1ca7b8ab110" providerId="ADAL" clId="{3F1A9A82-DA09-431F-86F4-462714536E3A}" dt="2025-11-06T09:25:59.881" v="0" actId="571"/>
          <ac:picMkLst>
            <pc:docMk/>
            <pc:sldMk cId="1514319375" sldId="256"/>
            <ac:picMk id="2" creationId="{B7E7BAD5-947B-DF4D-9199-4BC5270264D9}"/>
          </ac:picMkLst>
        </pc:picChg>
      </pc:sldChg>
    </pc:docChg>
  </pc:docChgLst>
  <pc:docChgLst>
    <pc:chgData name="Kerstin Deutsch" userId="S::kerstin.deutsch@conventus.de::709da218-d69d-46b5-826f-4c397f663f3c" providerId="AD" clId="Web-{4F59D7B0-2811-BCB9-FAB0-D9B00E3DB48E}"/>
    <pc:docChg chg="modSld">
      <pc:chgData name="Kerstin Deutsch" userId="S::kerstin.deutsch@conventus.de::709da218-d69d-46b5-826f-4c397f663f3c" providerId="AD" clId="Web-{4F59D7B0-2811-BCB9-FAB0-D9B00E3DB48E}" dt="2025-11-06T09:05:48.311" v="5"/>
      <pc:docMkLst>
        <pc:docMk/>
      </pc:docMkLst>
      <pc:sldChg chg="addSp delSp modSp">
        <pc:chgData name="Kerstin Deutsch" userId="S::kerstin.deutsch@conventus.de::709da218-d69d-46b5-826f-4c397f663f3c" providerId="AD" clId="Web-{4F59D7B0-2811-BCB9-FAB0-D9B00E3DB48E}" dt="2025-11-06T09:05:01.356" v="1"/>
        <pc:sldMkLst>
          <pc:docMk/>
          <pc:sldMk cId="1514319375" sldId="256"/>
        </pc:sldMkLst>
        <pc:picChg chg="del">
          <ac:chgData name="Kerstin Deutsch" userId="S::kerstin.deutsch@conventus.de::709da218-d69d-46b5-826f-4c397f663f3c" providerId="AD" clId="Web-{4F59D7B0-2811-BCB9-FAB0-D9B00E3DB48E}" dt="2025-11-06T09:04:37.528" v="0"/>
          <ac:picMkLst>
            <pc:docMk/>
            <pc:sldMk cId="1514319375" sldId="256"/>
            <ac:picMk id="2" creationId="{1A1ABCD1-B1AC-9A7D-DBFD-F3C8BCE58613}"/>
          </ac:picMkLst>
        </pc:picChg>
        <pc:picChg chg="add mod">
          <ac:chgData name="Kerstin Deutsch" userId="S::kerstin.deutsch@conventus.de::709da218-d69d-46b5-826f-4c397f663f3c" providerId="AD" clId="Web-{4F59D7B0-2811-BCB9-FAB0-D9B00E3DB48E}" dt="2025-11-06T09:05:01.356" v="1"/>
          <ac:picMkLst>
            <pc:docMk/>
            <pc:sldMk cId="1514319375" sldId="256"/>
            <ac:picMk id="3" creationId="{A490956E-DFCC-9B2D-3232-0E8DDCDADADF}"/>
          </ac:picMkLst>
        </pc:picChg>
      </pc:sldChg>
      <pc:sldChg chg="addSp delSp modSp">
        <pc:chgData name="Kerstin Deutsch" userId="S::kerstin.deutsch@conventus.de::709da218-d69d-46b5-826f-4c397f663f3c" providerId="AD" clId="Web-{4F59D7B0-2811-BCB9-FAB0-D9B00E3DB48E}" dt="2025-11-06T09:05:48.311" v="5"/>
        <pc:sldMkLst>
          <pc:docMk/>
          <pc:sldMk cId="71766649" sldId="257"/>
        </pc:sldMkLst>
        <pc:picChg chg="add del mod">
          <ac:chgData name="Kerstin Deutsch" userId="S::kerstin.deutsch@conventus.de::709da218-d69d-46b5-826f-4c397f663f3c" providerId="AD" clId="Web-{4F59D7B0-2811-BCB9-FAB0-D9B00E3DB48E}" dt="2025-11-06T09:05:34.138" v="4"/>
          <ac:picMkLst>
            <pc:docMk/>
            <pc:sldMk cId="71766649" sldId="257"/>
            <ac:picMk id="2" creationId="{829A74A3-63B9-46C3-0306-F2343B306D0F}"/>
          </ac:picMkLst>
        </pc:picChg>
        <pc:picChg chg="add mod">
          <ac:chgData name="Kerstin Deutsch" userId="S::kerstin.deutsch@conventus.de::709da218-d69d-46b5-826f-4c397f663f3c" providerId="AD" clId="Web-{4F59D7B0-2811-BCB9-FAB0-D9B00E3DB48E}" dt="2025-11-06T09:05:48.311" v="5"/>
          <ac:picMkLst>
            <pc:docMk/>
            <pc:sldMk cId="71766649" sldId="257"/>
            <ac:picMk id="3" creationId="{DC883832-B713-E907-C810-95DB632EB9E0}"/>
          </ac:picMkLst>
        </pc:picChg>
        <pc:picChg chg="del">
          <ac:chgData name="Kerstin Deutsch" userId="S::kerstin.deutsch@conventus.de::709da218-d69d-46b5-826f-4c397f663f3c" providerId="AD" clId="Web-{4F59D7B0-2811-BCB9-FAB0-D9B00E3DB48E}" dt="2025-11-06T09:05:17.716" v="2"/>
          <ac:picMkLst>
            <pc:docMk/>
            <pc:sldMk cId="71766649" sldId="257"/>
            <ac:picMk id="4" creationId="{3F30FC0F-CFE9-BBD7-4C1F-93D27BBD20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1634C-5B8B-0078-6EE3-5A02B837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2DE35F-34E1-D309-1C3C-113F8B996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E56FA-47B8-F1DD-4C99-3221E851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4E0C8-7D1C-7514-227A-4275B3EC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6015CA-C7EA-B3E2-2B20-F0350B11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231A-F377-A15B-8E97-EA1C13BB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3D89F1-3AF3-9B52-8FF0-3BF3A090D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A5535-2721-D3A5-2778-DB327C14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181751-6A10-A343-672A-A1AC2906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37EB7-EEE4-2888-D563-6C03EC0F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6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3FDC6B-6A78-6432-5D29-D8E3CF2DC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B99B59-5D29-1529-6284-214DFABA2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AE0FD-18F0-78B2-DFD9-4F8971D8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7E2F86-2B5D-41D1-AB77-94701409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281EF-97D1-8ACD-93B3-E1B008E3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41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985D-7AD6-6715-294A-D6BB99F5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06C0A3-FCE5-DA1F-8395-3E7876436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0BECE2-2866-1C07-C074-EA589C57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E6B58F-FD01-CB76-3530-5C277BD0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0652EB-2098-181A-EE86-79E10D8F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0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808B1-9103-234F-E710-8D392787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043EED-12D9-A8D0-DE88-7BE5483C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79C20-8011-4D94-EADB-61A26D94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22D553-106F-294B-A98C-79AE478D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A6C6D-23B5-D3B6-9B13-51F97CF0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11472-4131-57BF-F209-CD0D95A7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C67931-F84C-C62B-15A9-1718AB62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E97257-CC81-5A3D-ADF5-E3F600D5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C5FBFB-8239-2B43-1D05-1AAACDB5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9FE367-A898-AEFF-072A-79EA795A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360F74-D52F-52F6-DC6D-1CB456B9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7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98E1C-325B-BF61-BDBC-330272DB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759C53-2F89-3889-1E5B-990D4B0C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84A1F4-BBAB-C6A4-9B8A-6C65BCF3D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EF48DF-A023-72E1-1C07-8B09ECE2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E943CA-A0BA-86ED-275B-498243ACB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330AA1-9146-04CE-4CAC-6CCF5824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489F46-0595-9CEB-4F74-CAAE4D52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A81887-8F4C-7E17-2FF8-EAD8DBC1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02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BE622-11D3-927D-2474-1D2023AC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6D073-4DDC-768A-131B-C191B87B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3E995C-40A0-1D41-EDDE-04F10263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37D80F-BCE3-D5AF-384F-5C807A4D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E1B0AD-4ED3-602F-18B8-6CCC6C3C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5A9F2D-6BAF-B3F3-CCD2-9FF4AC2D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9884C8-006E-A43B-4B9D-0CFED9A8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0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5A41C-DAE5-0021-3969-FEF38F1B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78C27-8058-D02B-9550-E86070FF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80A023-1213-E906-C69F-BD4D1F6D3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55DD07-58FF-AFC1-AB17-342D74F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115D69-C7C4-CB57-3865-A3A4CDFE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884DCF-08B1-164C-3DFC-D1B95288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63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45481-701A-FC56-DBAA-67279821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33CDB9-0E6E-B116-3BBD-CB907E714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4FA339-C1CC-AF89-3B91-F1DBF5C5A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7A10EF-17F3-91B0-363F-D5C6664E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84F98B-14F7-51E1-FCF8-05CB1574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B15A1A-05F1-8A63-5A9F-7E9FD067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C937EA-158C-BDED-21EA-A8FD267A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31440B-048B-0561-C9FD-46530C3F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ED540C-1B28-975B-5294-7363BFA5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C5BE-8C88-42A7-AA9D-4D6BBFA14C51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FFCB89-038E-2BEE-489D-FF9790950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8394F-3428-BF49-FEF6-164A7BF2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AD11-9098-46E3-A60E-15590419C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Wolkenkratzer, Grafikdesign, Screenshot enthält.&#10;&#10;KI-generierte Inhalte können fehlerhaft sein.">
            <a:extLst>
              <a:ext uri="{FF2B5EF4-FFF2-40B4-BE49-F238E27FC236}">
                <a16:creationId xmlns:a16="http://schemas.microsoft.com/office/drawing/2014/main" id="{A490956E-DFCC-9B2D-3232-0E8DDCDA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2" name="Grafik 1" descr="Ein Bild, das Text, Wolkenkratzer, Grafikdesign, Screenshot enthält.&#10;&#10;KI-generierte Inhalte können fehlerhaft sein.">
            <a:extLst>
              <a:ext uri="{FF2B5EF4-FFF2-40B4-BE49-F238E27FC236}">
                <a16:creationId xmlns:a16="http://schemas.microsoft.com/office/drawing/2014/main" id="{B7E7BAD5-947B-DF4D-9199-4BC52702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DC883832-B713-E907-C810-95DB632E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460993e2-159d-4205-9e59-805c05373759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114787DC16BE4F887A5659CE042BEA" ma:contentTypeVersion="13" ma:contentTypeDescription="Ein neues Dokument erstellen." ma:contentTypeScope="" ma:versionID="fe159430c9ebac8e1b02b4de9d6cf272">
  <xsd:schema xmlns:xsd="http://www.w3.org/2001/XMLSchema" xmlns:xs="http://www.w3.org/2001/XMLSchema" xmlns:p="http://schemas.microsoft.com/office/2006/metadata/properties" xmlns:ns2="e58eaca8-f4da-4d53-a948-ecd7d12d3e4a" xmlns:ns3="460993e2-159d-4205-9e59-805c05373759" targetNamespace="http://schemas.microsoft.com/office/2006/metadata/properties" ma:root="true" ma:fieldsID="23071c00a9f4f54738191f323d6a1a55" ns2:_="" ns3:_="">
    <xsd:import namespace="e58eaca8-f4da-4d53-a948-ecd7d12d3e4a"/>
    <xsd:import namespace="460993e2-159d-4205-9e59-805c05373759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6380ecc-b693-47f9-8bf5-37a83a3590d7}" ma:internalName="TaxCatchAll" ma:showField="CatchAllData" ma:web="7a0a0635-6d60-4bea-a300-be625fe45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6380ecc-b693-47f9-8bf5-37a83a3590d7}" ma:internalName="TaxCatchAllLabel" ma:readOnly="true" ma:showField="CatchAllDataLabel" ma:web="7a0a0635-6d60-4bea-a300-be625fe45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993e2-159d-4205-9e59-805c05373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DF61E-1A84-43BD-8B20-794D6BF0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7444C5-F7E8-4497-8549-70B548D7841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4246D8B-8D45-495D-BB58-AE22E93246A3}">
  <ds:schemaRefs>
    <ds:schemaRef ds:uri="460993e2-159d-4205-9e59-805c05373759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3748F549-9DCA-4945-8078-EAE168A8FD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 Zebrowski</dc:creator>
  <cp:lastModifiedBy>Catharina Augustin</cp:lastModifiedBy>
  <cp:revision>1</cp:revision>
  <dcterms:created xsi:type="dcterms:W3CDTF">2025-04-10T11:36:33Z</dcterms:created>
  <dcterms:modified xsi:type="dcterms:W3CDTF">2025-11-07T06:42:09Z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0x0101003E114787DC16BE4F887A5659CE042BEA</vt:lpwstr>
  </property>
  <property fmtid="{D5CDD505-2E9C-101B-9397-08002B2CF9AE}" pid="3" name="Inhalt">
    <vt:lpwstr/>
  </property>
  <property fmtid="{D5CDD505-2E9C-101B-9397-08002B2CF9AE}" pid="4" name="Bereich">
    <vt:lpwstr/>
  </property>
  <property fmtid="{D5CDD505-2E9C-101B-9397-08002B2CF9AE}" pid="5" name="Darstellung">
    <vt:lpwstr/>
  </property>
  <property fmtid="{D5CDD505-2E9C-101B-9397-08002B2CF9AE}" pid="6" name="Veranstaltungsart">
    <vt:lpwstr/>
  </property>
  <property fmtid="{D5CDD505-2E9C-101B-9397-08002B2CF9AE}" pid="7" name="Ansicht">
    <vt:lpwstr/>
  </property>
  <property fmtid="{D5CDD505-2E9C-101B-9397-08002B2CF9AE}" pid="8" name="Zielgruppe">
    <vt:lpwstr/>
  </property>
  <property fmtid="{D5CDD505-2E9C-101B-9397-08002B2CF9AE}" pid="9" name="MediaServiceImageTags">
    <vt:lpwstr/>
  </property>
</Properties>
</file>