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300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569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85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485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341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97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373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756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38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13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66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919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514AD-639E-41D6-9A70-4B3A128F71A0}" type="datetimeFigureOut">
              <a:rPr lang="de-DE" smtClean="0"/>
              <a:t>12.08.2024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EACE9-93EE-4F2E-9462-F03A9FE68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580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55462"/>
            <a:ext cx="10515600" cy="132556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2701089"/>
            <a:ext cx="10515600" cy="3475874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2854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Pascal Rietsch</dc:creator>
  <cp:lastModifiedBy>Christin Schmidt</cp:lastModifiedBy>
  <cp:revision>2</cp:revision>
  <dcterms:created xsi:type="dcterms:W3CDTF">2024-07-22T05:41:29Z</dcterms:created>
  <dcterms:modified xsi:type="dcterms:W3CDTF">2024-08-12T10:12:02Z</dcterms:modified>
</cp:coreProperties>
</file>